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72" r:id="rId5"/>
  </p:sldMasterIdLst>
  <p:sldIdLst>
    <p:sldId id="256" r:id="rId6"/>
    <p:sldId id="257" r:id="rId7"/>
    <p:sldId id="258" r:id="rId8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1644911" val="970" rev64="64" revOS="3"/>
      <pr:smFileRevision xmlns:pr="smNativeData" dt="1571644911" val="0"/>
      <pr:guideOptions xmlns:pr="smNativeData" dt="1571644911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8" d="100"/>
          <a:sy n="58" d="100"/>
        </p:scale>
        <p:origin x="1566" y="207"/>
      </p:cViewPr>
    </p:cSldViewPr>
  </p:slideViewPr>
  <p:outlineViewPr>
    <p:cViewPr>
      <p:scale>
        <a:sx n="303" d="100"/>
        <a:sy n="30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8" d="100"/>
          <a:sy n="58" d="100"/>
        </p:scale>
        <p:origin x="1566" y="207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1"/>
          <p:cNvSpPr>
            <a:extLst>
              <a:ext uri="smNativeData">
                <pr:smNativeData xmlns:pr="smNativeData" val="SMDATA_13_72WtXRMAAAAlAAAAZAAAAA0AAAAAkAAAAEgAAACQAAAASAAAAAAAAAABAAAAAAAAAAEAAABQAAAAAAAAAAAA4D8AAAAAAADgPwAAAAAAAOA/AAAAAAAA4D8AAAAAAADgPwAAAAAAAOA/AAAAAAAA4D8AAAAAAADgPwAAAAAAAOA/AAAAAAAA4D8CAAAAjAAAAAEAAAADAAAAZpkADD1KHAgAAAAAAAAAAAAAAAAAAAAAAAAAAAAAAAAAAAAAeAAAAAEAAABAAAAAZAAAAAAAAAC0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IGQAAeAUAANg2AABYEQAAECAAACYAAAAIAAAA//////////8="/>
              </a:ext>
            </a:extLst>
          </p:cNvSpPr>
          <p:nvPr/>
        </p:nvSpPr>
        <p:spPr>
          <a:xfrm>
            <a:off x="4191000" y="889000"/>
            <a:ext cx="4724400" cy="1930400"/>
          </a:xfrm>
          <a:prstGeom prst="rect">
            <a:avLst/>
          </a:prstGeom>
          <a:gradFill flip="none"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10800000" scaled="0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 defTabSz="450215">
              <a:spcBef>
                <a:spcPts val="0"/>
              </a:spcBef>
              <a:tabLst/>
              <a:defRPr sz="2400">
                <a:latin typeface="Times New Roman" pitchFamily="1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vBgAAfBoAAFMyAABvIgAAEAAAACYAAAAIAAAAffD///////8="/>
              </a:ext>
            </a:extLst>
          </p:cNvSpPr>
          <p:nvPr>
            <p:ph type="subTitle" idx="1"/>
          </p:nvPr>
        </p:nvSpPr>
        <p:spPr>
          <a:xfrm>
            <a:off x="1005205" y="4305300"/>
            <a:ext cx="7175500" cy="1292225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448310" marR="0" indent="-448310" algn="l" defTabSz="45021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889000" marR="0" indent="-43942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1294130" marR="0" indent="-403225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680845" marR="0" indent="-385445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2070100" marR="0" indent="-387985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pPr defTabSz="450215">
              <a:spcBef>
                <a:spcPts val="0"/>
              </a:spcBef>
              <a:tabLst/>
            </a:pPr>
            <a:r>
              <a:t>Click to edit Master subtitle style</a:t>
            </a:r>
          </a:p>
        </p:txBody>
      </p:sp>
      <p:sp>
        <p:nvSpPr>
          <p:cNvPr id="4" name="SlideNumberField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FLQAA2SYAABc0AAB/KQAAEAAAACYAAAAIAAAAffD///////8="/>
              </a:ext>
            </a:extLst>
          </p:cNvSpPr>
          <p:nvPr>
            <p:ph type="sldNum" sz="quarter" idx="4"/>
          </p:nvPr>
        </p:nvSpPr>
        <p:spPr>
          <a:xfrm>
            <a:off x="7318375" y="6315075"/>
            <a:ext cx="1149350" cy="43053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50215">
              <a:tabLst/>
              <a:defRPr sz="1000">
                <a:solidFill>
                  <a:schemeClr val="tx2"/>
                </a:solidFill>
              </a:defRPr>
            </a:lvl1pPr>
          </a:lstStyle>
          <a:p>
            <a:pPr/>
            <a:fld id="{66F6D913-5D8B-A32F-C54E-AB7A970033FE}" type="slidenum">
              <a:t/>
            </a:fld>
          </a:p>
        </p:txBody>
      </p:sp>
      <p:sp>
        <p:nvSpPr>
          <p:cNvPr id="5" name="Rectangle2"/>
          <p:cNvSpPr>
            <a:extLst>
              <a:ext uri="smNativeData">
                <pr:smNativeData xmlns:pr="smNativeData" val="SMDATA_13_72WtXRMAAAAlAAAAZAAAAA0AAAAAkAAAAEgAAACQAAAASAAAAAAAAAABAAAAAAAAAAEAAABQAAAAAAAAAAAA4D8AAAAAAADgPwAAAAAAAOA/AAAAAAAA4D8AAAAAAADgPwAAAAAAAOA/AAAAAAAA4D8AAAAAAADgPwAAAAAAAOA/AAAAAAAA4D8CAAAAjAAAAAEAAAAAAAAAZpkADD1KHAgAAAAAAAAAAAAAAAAAAAAAAAAAAAAAAAAAAAAAeAAAAAEAAABAAAAAAAAAAAAAAAB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AQAAeAUAAAwaAABYEQAAECAAACYAAAAIAAAA//////////8="/>
              </a:ext>
            </a:extLst>
          </p:cNvSpPr>
          <p:nvPr/>
        </p:nvSpPr>
        <p:spPr>
          <a:xfrm>
            <a:off x="228600" y="889000"/>
            <a:ext cx="4005580" cy="193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 defTabSz="450215">
              <a:spcBef>
                <a:spcPts val="0"/>
              </a:spcBef>
              <a:tabLst/>
              <a:defRPr sz="2400">
                <a:latin typeface="Times New Roman" pitchFamily="1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6" name="Curve2"/>
          <p:cNvSpPr>
            <a:extLst>
              <a:ext uri="smNativeData">
                <pr:smNativeData xmlns:pr="smNativeData" val="SMDATA_13_72WtXRMAAAAlAAAACw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BAAAAAAAAAP///wt4AAAAAQAAACMAAAAjAAAAIwAAAB4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HznAAAMAAAAEAAAAAAAAAAAAAAAAAAAAAAAAAAeAAAAaAAAAAAAAAAAAAAAAAAAAAAAAAAAAAAAECcAABAnAAAAAAAAAAAAAAAAAAAAAAAAAAAAAAAAAAAAAAAAAAAAABQAAAAAAAAAwMD/AAAAAABkAAAAMgAAAAAAAABkAAAAAAAAAH9/fwAKAAAAHwAAAFQAAABmmQAFPUocAQAAAAAAAAAAAAAAAAAAAAAAAAAAAAAAAAAAAAAAAAAA////BH9/fwAAMwADzMzMAMDA/wB/f38AAAAAAAAAAAAAAAAAAAAAAAAAAAAhAAAAGAAAABQAAAAoBQAAtgYAAJAGAACYEgAAEAAAACYAAAAIAAAA//////////8="/>
              </a:ext>
            </a:extLst>
          </p:cNvSpPr>
          <p:nvPr/>
        </p:nvSpPr>
        <p:spPr>
          <a:xfrm>
            <a:off x="838200" y="1090930"/>
            <a:ext cx="228600" cy="1931670"/>
          </a:xfrm>
          <a:custGeom>
            <a:avLst/>
            <a:gdLst/>
            <a:ahLst/>
            <a:cxnLst/>
            <a:rect l="0" t="0" r="228600" b="1931670"/>
            <a:pathLst>
              <a:path w="228600" h="1931670">
                <a:moveTo>
                  <a:pt x="228600" y="1931670"/>
                </a:moveTo>
                <a:lnTo>
                  <a:pt x="0" y="1931670"/>
                </a:lnTo>
                <a:lnTo>
                  <a:pt x="0" y="0"/>
                </a:lnTo>
                <a:lnTo>
                  <a:pt x="228600" y="0"/>
                </a:lnTo>
              </a:path>
            </a:pathLst>
          </a:custGeom>
          <a:noFill/>
          <a:ln w="76200" cap="flat" cmpd="sng" algn="ctr">
            <a:solidFill>
              <a:schemeClr val="tx2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"/>
          <p:cNvSpPr>
            <a:extLst>
              <a:ext uri="smNativeData">
                <pr:smNativeData xmlns:pr="smNativeData" val="SMDATA_13_72WtXRMAAAAlAAAACw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BAAAAAAAAAGaZAAx4AAAAAQAAACMAAAAjAAAAIwAAAB4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BmmQAFPUocAQAAAAAAAAAAAAAAAAAAAAAAAAAAAAAAAAAAAAAAAAAAZpkABX9/fwAAMwADzMzMAMDA/wB/f38AAAAAAAAAAAAAAAAAAAAAAAAAAAAhAAAAGAAAABQAAAAINAAAMwQAAHA1AAAWEAAAEAAAACYAAAAIAAAA//////////8="/>
              </a:ext>
            </a:extLst>
          </p:cNvSpPr>
          <p:nvPr/>
        </p:nvSpPr>
        <p:spPr>
          <a:xfrm rot="10800000">
            <a:off x="8458200" y="682625"/>
            <a:ext cx="228600" cy="1932305"/>
          </a:xfrm>
          <a:custGeom>
            <a:avLst/>
            <a:gdLst/>
            <a:ahLst/>
            <a:cxnLst/>
            <a:rect l="0" t="0" r="228600" b="1932305"/>
            <a:pathLst>
              <a:path w="228600" h="1932305">
                <a:moveTo>
                  <a:pt x="228600" y="1932305"/>
                </a:moveTo>
                <a:lnTo>
                  <a:pt x="0" y="1932305"/>
                </a:lnTo>
                <a:lnTo>
                  <a:pt x="0" y="0"/>
                </a:lnTo>
                <a:lnTo>
                  <a:pt x="228600" y="0"/>
                </a:lnTo>
              </a:path>
            </a:pathLst>
          </a:custGeom>
          <a:noFill/>
          <a:ln w="7620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SlideTitle1"/>
          <p:cNvSpPr>
            <a:spLocks noGrp="1" noChangeArrowheads="1"/>
            <a:extLst>
              <a:ext uri="smNativeData">
                <pr:smNativeData xmlns:pr="smNativeData" val="SMDATA_13_72WtXRMAAAAlAAAAZAAAAA0A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CfBgAALAYAABc0AADHEAAAEAAAACYAAAAIAAAAffD///////8="/>
              </a:ext>
            </a:extLst>
          </p:cNvSpPr>
          <p:nvPr>
            <p:ph type="ctrTitle"/>
          </p:nvPr>
        </p:nvSpPr>
        <p:spPr>
          <a:xfrm>
            <a:off x="1076325" y="1003300"/>
            <a:ext cx="7391400" cy="1724025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45021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 defTabSz="450215">
              <a:spcBef>
                <a:spcPts val="0"/>
              </a:spcBef>
              <a:tabLst/>
            </a:pPr>
            <a:r>
              <a:t>Click to edit Master title style</a:t>
            </a:r>
          </a:p>
        </p:txBody>
      </p:sp>
      <p:sp>
        <p:nvSpPr>
          <p:cNvPr id="9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BhAQ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vBgAA2SYAAKgRAAB/KQAAEAAAACYAAAAIAAAAfXD///////8="/>
              </a:ext>
            </a:extLst>
          </p:cNvSpPr>
          <p:nvPr>
            <p:ph type="dt" idx="2"/>
          </p:nvPr>
        </p:nvSpPr>
        <p:spPr>
          <a:xfrm>
            <a:off x="1005205" y="6315075"/>
            <a:ext cx="1864995" cy="43053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2E14FCF8-B6C3-410A-8DAC-405FB2E27B15}" type="datetime1">
              <a:t/>
            </a:fld>
          </a:p>
        </p:txBody>
      </p:sp>
      <p:sp>
        <p:nvSpPr>
          <p:cNvPr id="10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FBTTUI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GAqAAB/KQAAEAAAACYAAAAIAAAAfXD///////8="/>
              </a:ext>
            </a:extLst>
          </p:cNvSpPr>
          <p:nvPr>
            <p:ph type="ftr" idx="3"/>
          </p:nvPr>
        </p:nvSpPr>
        <p:spPr>
          <a:xfrm>
            <a:off x="3300730" y="6315075"/>
            <a:ext cx="3587750" cy="43053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Q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BQfHx8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ywwAANk1AAAV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CwdHR8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B4A0BB9-F7B6-1FFD-F8F2-01A845BC0E54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CAQEB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A93AFA4-EAD7-C659-992B-1C0CE1656F49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CAAAAAQ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Q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MBcQ30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41Jyg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F7294E6-A892-2762-DCCA-5E37DA842A0B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Dg4OCI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CMrKSU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8B5E55-1B82-DEA8-CC33-EDFD107D3AB8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Bpjz60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ywwAANk1AAAV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D4CA9F9-B7B0-195F-FEF4-410AE7BA0814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NLw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2DC37F-31DD-7835-9395-C7608DDB6592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0AAAAAkAAAAEgAAACQAAAASAAAAAAAAAAC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B7vg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CrGQ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9A28529-67E4-F773-AA1A-9126CB545CC4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Dnuw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DurQ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9C33F24-6AB4-96C9-FA7B-9C9C71350CC9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D+3w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2AkAAKgbAACwJQAAEAAAACYAAAAIAAAAAQAAAAAAAAA=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E47g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CYHAAA2AkAAHA1AACwJQAAEAAAACYAAAAIAAAAAQAAAAAAAAA=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E7v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DE99245-0B80-BC64-CE51-FD31DC1F38A8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E8lg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FBiw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139B80-CEFD-466D-B3AB-3838D5E5456D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72WtXRMAAAAlAAAAZAAAAA0AAAAAkAAAAEgAAACQAAAASAAAAAAAAAAC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YQ0AAKobAACwJQAAEAAAACYAAAAIAAAAAQAAAAAAAAA=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72WtXRMAAAAlAAAAZAAAAA8AAAAAkAAAAEgAAACQAAAASAAAAAAAAAAC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CWHAAAcQkAAHA1AABhDQAAE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CWHAAAYQ0AAHA1AACwJQAAEAAAACYAAAAIAAAAAQAAAAAAAAA=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Fg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D55CFB1-FF80-0039-CEED-096C81A3385C}" type="datetime1">
              <a:t>{Datum/Zeit}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PtEAw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906390B-45E4-53CF-AABE-B39A77F05CE6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MAPT8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E581E9A-D4A3-0DE8-EDE0-22BD50AE1B77}" type="datetime1">
              <a:t>{Datum/Zeit}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MAOUE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xCHpI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AC7BC4-8AC6-F98D-8814-7CD8355A7E29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5E9457E-30F8-BCB3-B651-C6E60B1F4093}" type="datetime1">
              <a:t>{Datum/Zeit}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MZCFL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He/Aw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2478B3E-70DF-127D-91FF-8628C5B167D3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C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HBKOAI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NkqB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QAgAA1AgAAFIVAACwJQAAEAAAACYAAAAIAAAAAQAAAAAAAAA=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4iHCE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34EFBA4-EAEE-1B0D-A0F6-1C58B5B85649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3B0B86-C8CA-6EFD-8483-3EA845CD726B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C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GCwAABCEAAMYsAAD4JQAAEAAAACYAAAAIAAAAAQAAAAAAAAA=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C2E5798-D6D1-7BA1-9F96-20F419D86975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CkvERs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A9701C-52BB-FC86-F511-A4D33E5F03F1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Brack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ext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BRiSkk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ywwAANk1AAAVJQAAEAAAACYAAAAIAAAA//////////8="/>
              </a:ext>
            </a:extLst>
          </p:cNvSpPr>
          <p:nvPr>
            <p:ph type="body" idx="1"/>
          </p:nvPr>
        </p:nvSpPr>
        <p:spPr>
          <a:xfrm>
            <a:off x="860425" y="2079625"/>
            <a:ext cx="7893050" cy="3948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defTabSz="450215">
              <a:spcBef>
                <a:spcPts val="0"/>
              </a:spcBef>
              <a:tabLst/>
            </a:pPr>
            <a:r>
              <a:t>Click to edit Master text styles</a:t>
            </a:r>
          </a:p>
          <a:p>
            <a:pPr lvl="1" defTabSz="450215">
              <a:tabLst/>
            </a:pPr>
            <a:r>
              <a:t>Second level</a:t>
            </a:r>
          </a:p>
          <a:p>
            <a:pPr lvl="2" defTabSz="450215">
              <a:tabLst/>
            </a:pPr>
            <a:r>
              <a:t>Third level</a:t>
            </a:r>
          </a:p>
          <a:p>
            <a:pPr lvl="3" defTabSz="450215">
              <a:tabLst/>
            </a:pPr>
            <a:r>
              <a:t>Fourth level</a:t>
            </a:r>
          </a:p>
          <a:p>
            <a:pPr lvl="4" defTabSz="450215">
              <a:tabLst/>
            </a:pPr>
            <a:r>
              <a:t>Fifth level</a:t>
            </a:r>
          </a:p>
        </p:txBody>
      </p:sp>
      <p:sp>
        <p:nvSpPr>
          <p:cNvPr id="3" name="SlideNumberField1"/>
          <p:cNvSpPr>
            <a:spLocks noGrp="1" noChangeArrowheads="1"/>
            <a:extLst>
              <a:ext uri="smNativeData">
                <pr:smNativeData xmlns:pr="smNativeData" val="SMDATA_13_72WtXRMAAAAlAAAAZA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DKLgAA2SYAANk1AAB/KQAAEAAAACYAAAAIAAAA//////////8="/>
              </a:ext>
            </a:extLst>
          </p:cNvSpPr>
          <p:nvPr>
            <p:ph type="sldNum" sz="quarter" idx="4"/>
          </p:nvPr>
        </p:nvSpPr>
        <p:spPr>
          <a:xfrm>
            <a:off x="7606030" y="6315075"/>
            <a:ext cx="1147445" cy="430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50215">
              <a:tabLst/>
              <a:defRPr sz="1000"/>
            </a:lvl1pPr>
          </a:lstStyle>
          <a:p>
            <a:pPr/>
            <a:fld id="{227F9BAC-E2CF-2A6D-81C7-1438D5897741}" type="slidenum">
              <a:t/>
            </a:fld>
          </a:p>
        </p:txBody>
      </p:sp>
      <p:sp>
        <p:nvSpPr>
          <p:cNvPr id="4" name="Rectangle1"/>
          <p:cNvSpPr>
            <a:extLst>
              <a:ext uri="smNativeData">
                <pr:smNativeData xmlns:pr="smNativeData" val="SMDATA_13_72WtXRMAAAAlAAAAZAAAAA0AAAAAkAAAAEgAAACQAAAASAAAAAAAAAABAAAAAAAAAAEAAABQAAAAAAAAAAAA4D8AAAAAAADgPwAAAAAAAOA/AAAAAAAA4D8AAAAAAADgPwAAAAAAAOA/AAAAAAAA4D8AAAAAAADgPwAAAAAAAOA/AAAAAAAA4D8CAAAAjAAAAAEAAAAAAAAAZpkADD1KHAgAAAAAAAAAAAAAAAAAAAAAAAAAAAAAAAAAAAAAeAAAAAEAAABAAAAAAAAAAAAAAAB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G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AAAAAWAIAALoYAABgCQAAECAAACYAAAAIAAAA//////////8="/>
              </a:ext>
            </a:extLst>
          </p:cNvSpPr>
          <p:nvPr/>
        </p:nvSpPr>
        <p:spPr>
          <a:xfrm>
            <a:off x="0" y="381000"/>
            <a:ext cx="4019550" cy="1143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 defTabSz="450215">
              <a:spcBef>
                <a:spcPts val="0"/>
              </a:spcBef>
              <a:tabLst/>
              <a:defRPr sz="2400">
                <a:latin typeface="Times New Roman" pitchFamily="1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5" name="Rectangle2"/>
          <p:cNvSpPr>
            <a:extLst>
              <a:ext uri="smNativeData">
                <pr:smNativeData xmlns:pr="smNativeData" val="SMDATA_13_72WtXRMAAAAlAAAAZAAAAA0AAAAAkAAAAEgAAACQAAAASAAAAAAAAAABAAAAAAAAAAEAAABQAAAAAAAAAAAA4D8AAAAAAADgPwAAAAAAAOA/AAAAAAAA4D8AAAAAAADgPwAAAAAAAOA/AAAAAAAA4D8AAAAAAADgPwAAAAAAAOA/AAAAAAAA4D8CAAAAjAAAAAEAAAADAAAAZpkADD1KHAgAAAAAAAAAAAAAAAAAAAAAAAAAAAAAAAAAAAAAeAAAAAEAAABAAAAAZAAAAAAAAAC0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E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gGAAAWAIAAHA1AABgCQAAECAAACYAAAAIAAAA//////////8="/>
              </a:ext>
            </a:extLst>
          </p:cNvSpPr>
          <p:nvPr/>
        </p:nvSpPr>
        <p:spPr>
          <a:xfrm>
            <a:off x="3962400" y="381000"/>
            <a:ext cx="4724400" cy="1143000"/>
          </a:xfrm>
          <a:prstGeom prst="rect">
            <a:avLst/>
          </a:prstGeom>
          <a:gradFill flip="none"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10800000" scaled="0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 defTabSz="450215">
              <a:spcBef>
                <a:spcPts val="0"/>
              </a:spcBef>
              <a:tabLst/>
              <a:defRPr sz="2400">
                <a:latin typeface="Times New Roman" pitchFamily="1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6" name="Curve2"/>
          <p:cNvSpPr>
            <a:extLst>
              <a:ext uri="smNativeData">
                <pr:smNativeData xmlns:pr="smNativeData" val="SMDATA_13_72WtXRMAAAAlAAAACw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BAAAAAAAAAP///wt4AAAAAQAAACMAAAAjAAAAIwAAAB4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BmmQAFPUocAQAAAAAAAAAAAAAAAAAAAAAAAAAAAAAAAAAAAAAAAAAA////BH9/fwAAMwADzMzMAMDA/wB/f38AAAAAAAAAAAAAAAAAAAAAAAAAAAAhAAAAGAAAABQAAADAAwAARgMAACgFAAAwDAAAEAAAACYAAAAIAAAA//////////8="/>
              </a:ext>
            </a:extLst>
          </p:cNvSpPr>
          <p:nvPr/>
        </p:nvSpPr>
        <p:spPr>
          <a:xfrm>
            <a:off x="609600" y="532130"/>
            <a:ext cx="228600" cy="1449070"/>
          </a:xfrm>
          <a:custGeom>
            <a:avLst/>
            <a:gdLst/>
            <a:ahLst/>
            <a:cxnLst/>
            <a:rect l="0" t="0" r="228600" b="1449070"/>
            <a:pathLst>
              <a:path w="228600" h="1449070">
                <a:moveTo>
                  <a:pt x="228600" y="1449070"/>
                </a:moveTo>
                <a:lnTo>
                  <a:pt x="0" y="1449070"/>
                </a:lnTo>
                <a:lnTo>
                  <a:pt x="0" y="0"/>
                </a:lnTo>
                <a:lnTo>
                  <a:pt x="228600" y="0"/>
                </a:lnTo>
              </a:path>
            </a:pathLst>
          </a:custGeom>
          <a:noFill/>
          <a:ln w="76200" cap="flat" cmpd="sng" algn="ctr">
            <a:solidFill>
              <a:schemeClr val="tx2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"/>
          <p:cNvSpPr>
            <a:extLst>
              <a:ext uri="smNativeData">
                <pr:smNativeData xmlns:pr="smNativeData" val="SMDATA_13_72WtXRMAAAAlAAAACwAAAA0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BAAAAAAAAAGaZAAx4AAAAAQAAACMAAAAjAAAAIwAAAB4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EBAQEMAAAAEAAAAAAAAAAAAAAAAAAAAAAAAAAeAAAAaAAAAAAAAAAAAAAAAAAAAAAAAAAAAAAAECcAABAnAAAAAAAAAAAAAAAAAAAAAAAAAAAAAAAAAAAAAAAAAAAAABQAAAAAAAAAwMD/AAAAAABkAAAAMgAAAAAAAABkAAAAAAAAAH9/fwAKAAAAHwAAAFQAAABmmQAFPUocAQAAAAAAAAAAAAAAAAAAAAAAAAAAAAAAAAAAAAAAAAAAZpkABX9/fwAAMwADzMzMAMDA/wB/f38AAAAAAAAAAAAAAAAAAAAAAAAAAAAhAAAAGAAAABQAAADUMwAAcgEAAHA1AADyCAAAEAAAACYAAAAIAAAA//////////8="/>
              </a:ext>
            </a:extLst>
          </p:cNvSpPr>
          <p:nvPr/>
        </p:nvSpPr>
        <p:spPr>
          <a:xfrm>
            <a:off x="8425180" y="234950"/>
            <a:ext cx="261620" cy="1219200"/>
          </a:xfrm>
          <a:custGeom>
            <a:avLst/>
            <a:gdLst/>
            <a:ahLst/>
            <a:cxnLst/>
            <a:rect l="0" t="0" r="261620" b="1219200"/>
            <a:pathLst>
              <a:path w="261620" h="1219200">
                <a:moveTo>
                  <a:pt x="0" y="0"/>
                </a:moveTo>
                <a:lnTo>
                  <a:pt x="261620" y="0"/>
                </a:lnTo>
                <a:lnTo>
                  <a:pt x="261620" y="1219200"/>
                </a:lnTo>
                <a:lnTo>
                  <a:pt x="0" y="1219200"/>
                </a:lnTo>
              </a:path>
            </a:pathLst>
          </a:custGeom>
          <a:noFill/>
          <a:ln w="7620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TitlePlacehold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FzwMcY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//////////8="/>
              </a:ext>
            </a:extLst>
          </p:cNvSpPr>
          <p:nvPr>
            <p:ph type="title"/>
          </p:nvPr>
        </p:nvSpPr>
        <p:spPr>
          <a:xfrm>
            <a:off x="860425" y="430530"/>
            <a:ext cx="7607300" cy="10763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 defTabSz="450215">
              <a:tabLst/>
            </a:pPr>
            <a:r>
              <a:t>Click to edit Master title style</a:t>
            </a:r>
          </a:p>
        </p:txBody>
      </p:sp>
      <p:sp>
        <p:nvSpPr>
          <p:cNvPr id="9" name="DateTime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MtTX9Q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2SYAAKgRAAB/KQAAEAAAACYAAAAIAAAA//////////8="/>
              </a:ext>
            </a:extLst>
          </p:cNvSpPr>
          <p:nvPr>
            <p:ph type="dt" idx="2"/>
          </p:nvPr>
        </p:nvSpPr>
        <p:spPr>
          <a:xfrm>
            <a:off x="860425" y="6315075"/>
            <a:ext cx="2009775" cy="430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defTabSz="450215">
              <a:tabLst/>
              <a:defRPr sz="1400"/>
            </a:lvl1pPr>
          </a:lstStyle>
          <a:p>
            <a:pPr/>
            <a:fld id="{68CE5E86-C885-9BA8-CB76-3EFD10383D6B}" type="datetime1">
              <a:t/>
            </a:fld>
          </a:p>
        </p:txBody>
      </p:sp>
      <p:sp>
        <p:nvSpPr>
          <p:cNvPr id="10" name="FooterArea1"/>
          <p:cNvSpPr>
            <a:spLocks noGrp="1" noChangeArrowheads="1"/>
            <a:extLst>
              <a:ext uri="smNativeData">
                <pr:smNativeData xmlns:pr="smNativeData" val="SMDATA_13_72WtXRMAAAAlAAAAZAAAAA8B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IWtgro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OFAAA2SYAACQsAAB/KQAAEAAAACYAAAAIAAAA//////////8="/>
              </a:ext>
            </a:extLst>
          </p:cNvSpPr>
          <p:nvPr>
            <p:ph type="ftr" idx="3"/>
          </p:nvPr>
        </p:nvSpPr>
        <p:spPr>
          <a:xfrm>
            <a:off x="3300730" y="6315075"/>
            <a:ext cx="3874770" cy="430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 defTabSz="450215">
              <a:tabLst/>
              <a:defRPr sz="1400"/>
            </a:lvl1pPr>
          </a:lstStyle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0" marR="0" indent="0" algn="l" defTabSz="450215">
        <a:lnSpc>
          <a:spcPct val="100000"/>
        </a:lnSpc>
        <a:spcBef>
          <a:spcPts val="0"/>
        </a:spcBef>
        <a:spcAft>
          <a:spcPts val="0"/>
        </a:spcAft>
        <a:buNone/>
        <a:tabLst/>
        <a:defRPr sz="40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titleStyle>
    <p:bodyStyle>
      <a:lvl1pPr marL="448310" marR="0" indent="-448310" algn="l" defTabSz="450215">
        <a:lnSpc>
          <a:spcPct val="100000"/>
        </a:lnSpc>
        <a:spcBef>
          <a:spcPts val="0"/>
        </a:spcBef>
        <a:spcAft>
          <a:spcPts val="0"/>
        </a:spcAft>
        <a:buClrTx/>
        <a:buSzPts val="2240"/>
        <a:buFont typeface="Wingdings" pitchFamily="0" charset="2"/>
        <a:buChar char="l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889000" marR="0" indent="-439420" algn="l" defTabSz="450215">
        <a:lnSpc>
          <a:spcPct val="100000"/>
        </a:lnSpc>
        <a:spcBef>
          <a:spcPts val="640"/>
        </a:spcBef>
        <a:spcAft>
          <a:spcPts val="0"/>
        </a:spcAft>
        <a:buClrTx/>
        <a:buSzPts val="1820"/>
        <a:buFont typeface="Wingdings" pitchFamily="0" charset="2"/>
        <a:buChar char="±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1294130" marR="0" indent="-403225" algn="l" defTabSz="450215">
        <a:lnSpc>
          <a:spcPct val="100000"/>
        </a:lnSpc>
        <a:spcBef>
          <a:spcPts val="550"/>
        </a:spcBef>
        <a:spcAft>
          <a:spcPts val="0"/>
        </a:spcAft>
        <a:buClrTx/>
        <a:buSzPts val="1680"/>
        <a:buFont typeface="Wingdings" pitchFamily="0" charset="2"/>
        <a:buChar char="©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680845" marR="0" indent="-385445" algn="l" defTabSz="450215">
        <a:lnSpc>
          <a:spcPct val="100000"/>
        </a:lnSpc>
        <a:spcBef>
          <a:spcPts val="455"/>
        </a:spcBef>
        <a:spcAft>
          <a:spcPts val="0"/>
        </a:spcAft>
        <a:buClrTx/>
        <a:buSzTx/>
        <a:buFont typeface="Trebuchet MS" pitchFamily="1" charset="0"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2070100" marR="0" indent="-387985" algn="l" defTabSz="450215">
        <a:lnSpc>
          <a:spcPct val="100000"/>
        </a:lnSpc>
        <a:spcBef>
          <a:spcPts val="455"/>
        </a:spcBef>
        <a:spcAft>
          <a:spcPts val="0"/>
        </a:spcAft>
        <a:buClrTx/>
        <a:buSzPts val="1400"/>
        <a:buFontTx/>
        <a:buChar char="•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A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CAO3Ak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CfBgAALAYAABc0AADHEAAAE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Manajemen Proyek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AvBgAAfBoAAFMyAABvIgAAAAAAACYAAAAIAAAAAQAAAAAAAAA="/>
              </a:ext>
            </a:extLst>
          </p:cNvSpPr>
          <p:nvPr>
            <p:ph type="subTitle" idx="1"/>
          </p:nvPr>
        </p:nvSpPr>
        <p:spPr>
          <a:xfrm>
            <a:off x="1005205" y="4305300"/>
            <a:ext cx="7175500" cy="1292225"/>
          </a:xfrm>
        </p:spPr>
        <p:txBody>
          <a:bodyPr/>
          <a:lstStyle/>
          <a:p>
            <a:pPr/>
            <a:r>
              <a:t>Pertemuan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Soal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BFS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ywwAANk1AAAV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Jelaskan perbedaan Manajemen Proyek dengan Proses!</a:t>
            </a:r>
          </a:p>
          <a:p>
            <a:pPr/>
            <a:r>
              <a:t>Jelaskan 4 Fase Proyek!</a:t>
            </a:r>
          </a:p>
          <a:p>
            <a:pPr/>
            <a:r>
              <a:t>Jelaskan istilah S.M.A.R.T.!</a:t>
            </a:r>
          </a:p>
          <a:p>
            <a:pPr/>
            <a:r>
              <a:t>Jelaskan mengapa Gann Chart digunakan dalam proyek!</a:t>
            </a:r>
          </a:p>
          <a:p>
            <a:pPr/>
            <a:r>
              <a:t>Jelaskan bagaimana sebaiknya Budget Proyek disiapkan!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72WtXRMAAAAlAAAAZAAAAA8BAAAAkAAAAEgAAACQAAAASAAAAAAAAAAB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BE00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pgIAABc0AABF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Soal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72WtXRMAAAAlAAAAZAAAAA8AAAAAkAAAAEgAAACQAAAASAAAAAAAAAAAAAAAAAAAAAEAAABQAAAAAAAAAAAA4D8AAAAAAADgPwAAAAAAAOA/AAAAAAAA4D8AAAAAAADgPwAAAAAAAOA/AAAAAAAA4D8AAAAAAADgPwAAAAAAAOA/AAAAAAAA4D8CAAAAjAAAAAAAAAAAAAAAZpkADD1KHAgAAAAAAAAAAAAAAAAAAAAAAAAAAAAAAAAAAAAAZAAAAAEAAABAAAAAAAAAAAAAAAAAAAAAAAAAAAAAAAAAAAAAAAAAAAAAAAAAAAAAAAAAAAAAAAAAAAAAAAAAAAAAAAAAAAAAAAAAAAAAAAAAAAAAAAAAAAAAAAAAAAAAFAAAADwAAAAAAAAAAAAAAPj4+AkBAAAAAQAAAAEAAAABAAAAAQAAAAEAAAAAAAAAZAAAAGQAAAAAAAAAZAAAAGQAAAAVAAAAYAAAAAAAAAAAAAAAEgAAACADAAAAAAAAAAAAAAEAAACgMgAAVgcAAKr4//8BAAAAf39/AAEAAABkAAAAAAAAABQAAABAHwAAAAAAACYAAAAAAAAAwOD//wAAAAAmAAAAZAAAABYAAABMAAAAAAAAAAAAAAAEAAAAAAAAAAEAAAAAMw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mmQAFPUocAQAAAAAAAAAAAAAAAAAAAAAAAAAAAAAAAAAAAAAAAAAA+Pj4An9/fwAAMwADzMzMAMDA/wB/f38AAAAAAAAAAAAAAAAAAAAAAAAAAAAhAAAAGAAAABQAAABLBQAAywwAANk1AAAV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Jelaskan mengapa proyek perlu seimbang dalam hal Kualitas, Biaya, dan Jadwal!</a:t>
            </a:r>
          </a:p>
          <a:p>
            <a:pPr/>
            <a:r>
              <a:t>Jelaskan struktur organisasi fungsional</a:t>
            </a:r>
          </a:p>
          <a:p>
            <a:pPr/>
            <a:r>
              <a:t>Jelaskan apa itu rencana komposit!</a:t>
            </a:r>
          </a:p>
          <a:p>
            <a:pPr/>
            <a:r>
              <a:t>Jelaskan proses-proses di dalam Waterfall</a:t>
            </a:r>
          </a:p>
          <a:p>
            <a:pPr/>
            <a:r>
              <a:t>Jelaskan apa itu Kebutuhan Fungsional dan Non-Fungsional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8F8F8"/>
      </a:dk1>
      <a:lt1>
        <a:srgbClr val="3D4A1C"/>
      </a:lt1>
      <a:dk2>
        <a:srgbClr val="FFFFFF"/>
      </a:dk2>
      <a:lt2>
        <a:srgbClr val="003300"/>
      </a:lt2>
      <a:accent1>
        <a:srgbClr val="669900"/>
      </a:accent1>
      <a:accent2>
        <a:srgbClr val="669900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9900"/>
      </a:hlink>
      <a:folHlink>
        <a:srgbClr val="B2B282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8F8F8"/>
        </a:dk1>
        <a:lt1>
          <a:srgbClr val="3D4A1C"/>
        </a:lt1>
        <a:dk2>
          <a:srgbClr val="FFFFFF"/>
        </a:dk2>
        <a:lt2>
          <a:srgbClr val="003300"/>
        </a:lt2>
        <a:accent1>
          <a:srgbClr val="669900"/>
        </a:accent1>
        <a:accent2>
          <a:srgbClr val="6699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99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A4BEE0"/>
        </a:dk1>
        <a:lt1>
          <a:srgbClr val="013253"/>
        </a:lt1>
        <a:dk2>
          <a:srgbClr val="FFFFFF"/>
        </a:dk2>
        <a:lt2>
          <a:srgbClr val="5F5F5F"/>
        </a:lt2>
        <a:accent1>
          <a:srgbClr val="588480"/>
        </a:accent1>
        <a:accent2>
          <a:srgbClr val="66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B3B3B3"/>
        </a:accent1>
        <a:accent2>
          <a:srgbClr val="9AAC9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66"/>
        </a:dk1>
        <a:lt1>
          <a:srgbClr val="013253"/>
        </a:lt1>
        <a:dk2>
          <a:srgbClr val="FFCC00"/>
        </a:dk2>
        <a:lt2>
          <a:srgbClr val="5F5F5F"/>
        </a:lt2>
        <a:accent1>
          <a:srgbClr val="0099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66"/>
        </a:dk1>
        <a:lt1>
          <a:srgbClr val="013253"/>
        </a:lt1>
        <a:dk2>
          <a:srgbClr val="FFCC00"/>
        </a:dk2>
        <a:lt2>
          <a:srgbClr val="5F5F5F"/>
        </a:lt2>
        <a:accent1>
          <a:srgbClr val="009999"/>
        </a:accent1>
        <a:accent2>
          <a:srgbClr val="6666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8F8F8"/>
        </a:dk1>
        <a:lt1>
          <a:srgbClr val="330000"/>
        </a:lt1>
        <a:dk2>
          <a:srgbClr val="FFFFFF"/>
        </a:dk2>
        <a:lt2>
          <a:srgbClr val="080808"/>
        </a:lt2>
        <a:accent1>
          <a:srgbClr val="CC9900"/>
        </a:accent1>
        <a:accent2>
          <a:srgbClr val="CC33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8F8F8"/>
        </a:dk1>
        <a:lt1>
          <a:srgbClr val="8000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6666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6600"/>
        </a:hlink>
        <a:folHlink>
          <a:srgbClr val="95A58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8F8F8"/>
        </a:dk1>
        <a:lt1>
          <a:srgbClr val="3D4A1C"/>
        </a:lt1>
        <a:dk2>
          <a:srgbClr val="FFFFFF"/>
        </a:dk2>
        <a:lt2>
          <a:srgbClr val="003300"/>
        </a:lt2>
        <a:accent1>
          <a:srgbClr val="669900"/>
        </a:accent1>
        <a:accent2>
          <a:srgbClr val="6699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99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3D4A1C"/>
    </a:dk1>
    <a:lt1>
      <a:srgbClr val="F8F8F8"/>
    </a:lt1>
    <a:dk2>
      <a:srgbClr val="003300"/>
    </a:dk2>
    <a:lt2>
      <a:srgbClr val="FFFFFF"/>
    </a:lt2>
    <a:accent1>
      <a:srgbClr val="669900"/>
    </a:accent1>
    <a:accent2>
      <a:srgbClr val="669900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CC9900"/>
    </a:hlink>
    <a:folHlink>
      <a:srgbClr val="B2B28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2019-10-19T13:12:52Z</dcterms:created>
  <dcterms:modified xsi:type="dcterms:W3CDTF">2019-10-21T08:01:51Z</dcterms:modified>
</cp:coreProperties>
</file>